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0B9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</a:rPr>
              <a:t>Customer Success Story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4688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</a:rPr>
              <a:t>[Customer Name]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Customer Profile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Company background and industry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F4444"/>
                </a:solidFill>
              </a:rPr>
              <a:t>The Challenge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Problems and pain points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2563EB"/>
                </a:solidFill>
              </a:rPr>
              <a:t>The Solution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How we helped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Implementation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Process and timeline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0B981"/>
                </a:solidFill>
              </a:rPr>
              <a:t>Results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Metric 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17373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0B981"/>
                </a:solidFill>
              </a:rPr>
              <a:t>+___%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0" y="13716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Metric 2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0" y="17373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0B981"/>
                </a:solidFill>
              </a:rPr>
              <a:t>+___%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457200" y="2743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Metric 3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31089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0B981"/>
                </a:solidFill>
              </a:rPr>
              <a:t>+___%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4572000" y="2743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Metric 4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572000" y="31089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0B981"/>
                </a:solidFill>
              </a:rPr>
              <a:t>$___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What They Say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Customer quote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Key Takeaways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Lessons learned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Study Presentation</dc:title>
  <dc:subject>PptxGenJS Presentation</dc:subject>
  <dc:creator>AI Marketing Tools</dc:creator>
  <cp:lastModifiedBy>AI Marketing Tools</cp:lastModifiedBy>
  <cp:revision>1</cp:revision>
  <dcterms:created xsi:type="dcterms:W3CDTF">2026-01-27T09:05:59Z</dcterms:created>
  <dcterms:modified xsi:type="dcterms:W3CDTF">2026-01-27T09:05:59Z</dcterms:modified>
</cp:coreProperties>
</file>