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notesMasterIdLst>
    <p:notesMasterId r:id="rId1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notesMaster" Target="notesMasters/notesMaster1.xml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E293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1371600"/>
            <a:ext cx="82296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400" b="1" dirty="0">
                <a:solidFill>
                  <a:srgbClr val="FFFFFF"/>
                </a:solidFill>
              </a:rPr>
              <a:t>Board Meeting</a:t>
            </a:r>
            <a:endParaRPr lang="en-US" sz="4400" dirty="0"/>
          </a:p>
        </p:txBody>
      </p:sp>
      <p:sp>
        <p:nvSpPr>
          <p:cNvPr id="3" name="Text 1"/>
          <p:cNvSpPr/>
          <p:nvPr/>
        </p:nvSpPr>
        <p:spPr>
          <a:xfrm>
            <a:off x="457200" y="246888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dirty="0">
                <a:solidFill>
                  <a:srgbClr val="FFFFFF"/>
                </a:solidFill>
              </a:rPr>
              <a:t>[Company Name] | [Quarter/Month] 20__</a:t>
            </a:r>
            <a:endParaRPr lang="en-US" sz="2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1E293B"/>
                </a:solidFill>
              </a:rPr>
              <a:t>Upcoming Priorities</a:t>
            </a:r>
            <a:endParaRPr lang="en-US" sz="3600" dirty="0"/>
          </a:p>
        </p:txBody>
      </p:sp>
      <p:sp>
        <p:nvSpPr>
          <p:cNvPr id="3" name="Text 1"/>
          <p:cNvSpPr/>
          <p:nvPr/>
        </p:nvSpPr>
        <p:spPr>
          <a:xfrm>
            <a:off x="457200" y="1371600"/>
            <a:ext cx="8229600" cy="4572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800" dirty="0">
                <a:solidFill>
                  <a:srgbClr val="64748B"/>
                </a:solidFill>
              </a:rPr>
              <a:t>Focus for next period</a:t>
            </a:r>
            <a:endParaRPr lang="en-US" sz="1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1E293B"/>
                </a:solidFill>
              </a:rPr>
              <a:t>Executive Summary</a:t>
            </a:r>
            <a:endParaRPr lang="en-US" sz="3600" dirty="0"/>
          </a:p>
        </p:txBody>
      </p:sp>
      <p:sp>
        <p:nvSpPr>
          <p:cNvPr id="3" name="Text 1"/>
          <p:cNvSpPr/>
          <p:nvPr/>
        </p:nvSpPr>
        <p:spPr>
          <a:xfrm>
            <a:off x="457200" y="1371600"/>
            <a:ext cx="8229600" cy="4572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800" dirty="0">
                <a:solidFill>
                  <a:srgbClr val="64748B"/>
                </a:solidFill>
              </a:rPr>
              <a:t>Period overview and highlights</a:t>
            </a:r>
            <a:endParaRPr lang="en-US" sz="1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1E293B"/>
                </a:solidFill>
              </a:rPr>
              <a:t>Financial Overview</a:t>
            </a:r>
            <a:endParaRPr lang="en-US" sz="3600" dirty="0"/>
          </a:p>
        </p:txBody>
      </p:sp>
      <p:sp>
        <p:nvSpPr>
          <p:cNvPr id="3" name="Text 1"/>
          <p:cNvSpPr/>
          <p:nvPr/>
        </p:nvSpPr>
        <p:spPr>
          <a:xfrm>
            <a:off x="457200" y="13716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64748B"/>
                </a:solidFill>
              </a:rPr>
              <a:t>Revenue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457200" y="1737360"/>
            <a:ext cx="18288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2563EB"/>
                </a:solidFill>
              </a:rPr>
              <a:t>$___M</a:t>
            </a:r>
            <a:endParaRPr lang="en-US" sz="2400" dirty="0"/>
          </a:p>
        </p:txBody>
      </p:sp>
      <p:sp>
        <p:nvSpPr>
          <p:cNvPr id="5" name="Text 3"/>
          <p:cNvSpPr/>
          <p:nvPr/>
        </p:nvSpPr>
        <p:spPr>
          <a:xfrm>
            <a:off x="4572000" y="13716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64748B"/>
                </a:solidFill>
              </a:rPr>
              <a:t>Growth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4572000" y="1737360"/>
            <a:ext cx="18288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2563EB"/>
                </a:solidFill>
              </a:rPr>
              <a:t>+___%</a:t>
            </a:r>
            <a:endParaRPr lang="en-US" sz="2400" dirty="0"/>
          </a:p>
        </p:txBody>
      </p:sp>
      <p:sp>
        <p:nvSpPr>
          <p:cNvPr id="7" name="Text 5"/>
          <p:cNvSpPr/>
          <p:nvPr/>
        </p:nvSpPr>
        <p:spPr>
          <a:xfrm>
            <a:off x="457200" y="2743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64748B"/>
                </a:solidFill>
              </a:rPr>
              <a:t>Burn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457200" y="3108960"/>
            <a:ext cx="18288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2563EB"/>
                </a:solidFill>
              </a:rPr>
              <a:t>$___M</a:t>
            </a:r>
            <a:endParaRPr lang="en-US" sz="2400" dirty="0"/>
          </a:p>
        </p:txBody>
      </p:sp>
      <p:sp>
        <p:nvSpPr>
          <p:cNvPr id="9" name="Text 7"/>
          <p:cNvSpPr/>
          <p:nvPr/>
        </p:nvSpPr>
        <p:spPr>
          <a:xfrm>
            <a:off x="4572000" y="2743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64748B"/>
                </a:solidFill>
              </a:rPr>
              <a:t>Runway</a:t>
            </a:r>
            <a:endParaRPr lang="en-US" sz="1400" dirty="0"/>
          </a:p>
        </p:txBody>
      </p:sp>
      <p:sp>
        <p:nvSpPr>
          <p:cNvPr id="10" name="Text 8"/>
          <p:cNvSpPr/>
          <p:nvPr/>
        </p:nvSpPr>
        <p:spPr>
          <a:xfrm>
            <a:off x="4572000" y="3108960"/>
            <a:ext cx="18288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2563EB"/>
                </a:solidFill>
              </a:rPr>
              <a:t>__ months</a:t>
            </a:r>
            <a:endParaRPr lang="en-US" sz="2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1E293B"/>
                </a:solidFill>
              </a:rPr>
              <a:t>Key Performance Indicators</a:t>
            </a:r>
            <a:endParaRPr lang="en-US" sz="3600" dirty="0"/>
          </a:p>
        </p:txBody>
      </p:sp>
      <p:sp>
        <p:nvSpPr>
          <p:cNvPr id="3" name="Text 1"/>
          <p:cNvSpPr/>
          <p:nvPr/>
        </p:nvSpPr>
        <p:spPr>
          <a:xfrm>
            <a:off x="457200" y="1371600"/>
            <a:ext cx="8229600" cy="4572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800" dirty="0">
                <a:solidFill>
                  <a:srgbClr val="64748B"/>
                </a:solidFill>
              </a:rPr>
              <a:t>Critical business metrics</a:t>
            </a:r>
            <a:endParaRPr lang="en-US" sz="1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1E293B"/>
                </a:solidFill>
              </a:rPr>
              <a:t>Product &amp; Business Updates</a:t>
            </a:r>
            <a:endParaRPr lang="en-US" sz="3600" dirty="0"/>
          </a:p>
        </p:txBody>
      </p:sp>
      <p:sp>
        <p:nvSpPr>
          <p:cNvPr id="3" name="Text 1"/>
          <p:cNvSpPr/>
          <p:nvPr/>
        </p:nvSpPr>
        <p:spPr>
          <a:xfrm>
            <a:off x="457200" y="1371600"/>
            <a:ext cx="8229600" cy="4572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800" dirty="0">
                <a:solidFill>
                  <a:srgbClr val="64748B"/>
                </a:solidFill>
              </a:rPr>
              <a:t>Recent developments</a:t>
            </a:r>
            <a:endParaRPr lang="en-US" sz="1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1E293B"/>
                </a:solidFill>
              </a:rPr>
              <a:t>Strategic Initiatives</a:t>
            </a:r>
            <a:endParaRPr lang="en-US" sz="3600" dirty="0"/>
          </a:p>
        </p:txBody>
      </p:sp>
      <p:sp>
        <p:nvSpPr>
          <p:cNvPr id="3" name="Text 1"/>
          <p:cNvSpPr/>
          <p:nvPr/>
        </p:nvSpPr>
        <p:spPr>
          <a:xfrm>
            <a:off x="457200" y="1371600"/>
            <a:ext cx="8229600" cy="4572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800" dirty="0">
                <a:solidFill>
                  <a:srgbClr val="64748B"/>
                </a:solidFill>
              </a:rPr>
              <a:t>Major projects and progress</a:t>
            </a:r>
            <a:endParaRPr lang="en-US" sz="1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F59E0B"/>
                </a:solidFill>
              </a:rPr>
              <a:t>Risks &amp; Challenges</a:t>
            </a:r>
            <a:endParaRPr lang="en-US" sz="3600" dirty="0"/>
          </a:p>
        </p:txBody>
      </p:sp>
      <p:sp>
        <p:nvSpPr>
          <p:cNvPr id="3" name="Text 1"/>
          <p:cNvSpPr/>
          <p:nvPr/>
        </p:nvSpPr>
        <p:spPr>
          <a:xfrm>
            <a:off x="457200" y="1371600"/>
            <a:ext cx="8229600" cy="4572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800" dirty="0">
                <a:solidFill>
                  <a:srgbClr val="64748B"/>
                </a:solidFill>
              </a:rPr>
              <a:t>Current concerns and mitigation</a:t>
            </a:r>
            <a:endParaRPr lang="en-US" sz="1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1E293B"/>
                </a:solidFill>
              </a:rPr>
              <a:t>Team Updates</a:t>
            </a:r>
            <a:endParaRPr lang="en-US" sz="3600" dirty="0"/>
          </a:p>
        </p:txBody>
      </p:sp>
      <p:sp>
        <p:nvSpPr>
          <p:cNvPr id="3" name="Text 1"/>
          <p:cNvSpPr/>
          <p:nvPr/>
        </p:nvSpPr>
        <p:spPr>
          <a:xfrm>
            <a:off x="457200" y="1371600"/>
            <a:ext cx="8229600" cy="4572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800" dirty="0">
                <a:solidFill>
                  <a:srgbClr val="64748B"/>
                </a:solidFill>
              </a:rPr>
              <a:t>Hiring, departures, and changes</a:t>
            </a:r>
            <a:endParaRPr lang="en-US" sz="1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1E293B"/>
                </a:solidFill>
              </a:rPr>
              <a:t>Ask of the Board</a:t>
            </a:r>
            <a:endParaRPr lang="en-US" sz="3600" dirty="0"/>
          </a:p>
        </p:txBody>
      </p:sp>
      <p:sp>
        <p:nvSpPr>
          <p:cNvPr id="3" name="Text 1"/>
          <p:cNvSpPr/>
          <p:nvPr/>
        </p:nvSpPr>
        <p:spPr>
          <a:xfrm>
            <a:off x="457200" y="1371600"/>
            <a:ext cx="8229600" cy="4572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800" dirty="0">
                <a:solidFill>
                  <a:srgbClr val="64748B"/>
                </a:solidFill>
              </a:rPr>
              <a:t>Decisions needed and support requested</a:t>
            </a:r>
            <a:endParaRPr lang="en-US" sz="1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Board Meeting Deck</dc:title>
  <dc:subject>PptxGenJS Presentation</dc:subject>
  <dc:creator>AI Marketing Tools</dc:creator>
  <cp:lastModifiedBy>AI Marketing Tools</cp:lastModifiedBy>
  <cp:revision>1</cp:revision>
  <dcterms:created xsi:type="dcterms:W3CDTF">2026-01-27T09:05:59Z</dcterms:created>
  <dcterms:modified xsi:type="dcterms:W3CDTF">2026-01-27T09:05:59Z</dcterms:modified>
</cp:coreProperties>
</file>