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Our Story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[Company Name]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Origin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How it all began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Mission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Why we exist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Values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3657600" cy="9144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Integrity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0" y="1371600"/>
            <a:ext cx="3657600" cy="9144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0" y="13716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Innovation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743200"/>
            <a:ext cx="3657600" cy="9144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7432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Customer Focus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0" y="2743200"/>
            <a:ext cx="3657600" cy="9144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0" y="274320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Excellence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Team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The people behind the brand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Impact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Making a difference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Our Vision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Where we're going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Story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