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9E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Campaign Review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Campaign Name | Month 20__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Campaign Overview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Campaign summary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Results 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Impressions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___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Clicks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___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Conversions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___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5720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Revenue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</a:rPr>
              <a:t>$___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Performance vs Goals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Goal achievement comparison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Learnings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worked / What didn't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Recommendations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Future campaign improvements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Campaign Review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