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[Company Name]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Company Overview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About Us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Who we are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Mission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we aim to achieve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History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Company milestones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Leadership Team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Executive bios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Products &amp; Services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we offer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Customers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Who we serve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By The Numbers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Founded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20__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Employees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___+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Customers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___+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5720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Countries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___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Get In Touch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www.company.com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contact@company.com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