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[Presentation Title]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Speaker Name | Event Name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About Me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Speaker bio and credentials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Why This Matters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Opening story or statistic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Point 1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First key message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Point 2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Second key message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Point 3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Third key message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Real-World Example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Case study or demonstration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Takeaways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Main points to remember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Let's Connect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@handle | website.com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