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563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</a:rPr>
              <a:t>Marketing Services Proposal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Prepared for [Client Name]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Executive Summary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Understanding your needs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Situation Analysis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Current state assessment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Proposed Solution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Our recommended approach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Scope of Work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Deliverables and timelines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Investment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Pricing breakdown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Project Timeline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Implementation schedule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Why Choose Us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Our qualifications and experience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Client Proposal Template</dc:title>
  <dc:subject>PptxGenJS Presentation</dc:subject>
  <dc:creator>AI Marketing Tools</dc:creator>
  <cp:lastModifiedBy>AI Marketing Tools</cp:lastModifiedBy>
  <cp:revision>1</cp:revision>
  <dcterms:created xsi:type="dcterms:W3CDTF">2026-01-27T09:05:59Z</dcterms:created>
  <dcterms:modified xsi:type="dcterms:W3CDTF">2026-01-27T09:05:59Z</dcterms:modified>
</cp:coreProperties>
</file>