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9E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Project Kickoff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[Project Name]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9E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Questions?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Project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we're doing and why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Goals &amp; Objectives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success looks like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Project Scope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In scope and out of scope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Timeline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Key milestones and deadlines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Team &amp; Roles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Who's doing what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Communication Plan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we'll stay aligned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Risks &amp; Dependencies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to watch out for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Next Steps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Immediate action items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Kickoff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