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Marketing Update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Week of _____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Executive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Key highlights and updates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Performance Metrics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</a:rPr>
              <a:t>Traffic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28600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___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3200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0B981"/>
                </a:solidFill>
              </a:rPr>
              <a:t>vs last week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114800" y="18288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</a:rPr>
              <a:t>Leads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0" y="228600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___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4114800" y="3200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0B981"/>
                </a:solidFill>
              </a:rPr>
              <a:t>vs last week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0" y="18288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</a:rPr>
              <a:t>Revenue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0" y="228600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___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7315200" y="3200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0B981"/>
                </a:solidFill>
              </a:rPr>
              <a:t>vs last week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Campaign Updates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Active campaigns status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What's Next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Upcoming initiatives and priorities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Update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