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Strategic Partnership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[Partner Company Name] + [Our Company]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About This Partnership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Partnership overview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About [Partner]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Partner company introduction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Shared Vision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Our aligned goals and values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Joint Solutions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we're offering together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Customer Benefits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What customers gain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Success Stories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Early wins and case studies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Get Started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Next steps for engagement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9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Let's Talk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partners@company.com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www.company.com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 Presentation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