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563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Your Company Name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Investor Pitch Deck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Team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64748B"/>
                </a:solidFill>
              </a:rPr>
              <a:t>Founders and key team members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Financial Projections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64748B"/>
                </a:solidFill>
              </a:rPr>
              <a:t>3-5 year financial outlook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The Ask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64748B"/>
                </a:solidFill>
              </a:rPr>
              <a:t>Funding requirements and use of capital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Roadmap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64748B"/>
                </a:solidFill>
              </a:rPr>
              <a:t>Product and company milestones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Testimonials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64748B"/>
                </a:solidFill>
              </a:rPr>
              <a:t>Customer quotes and social proof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Thank You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contact@yourcompany.com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www.yourcompany.com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The Problem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64748B"/>
                </a:solidFill>
              </a:rPr>
              <a:t>Describe the problem you're solving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The Solution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64748B"/>
                </a:solidFill>
              </a:rPr>
              <a:t>Present your solution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Market Opportunity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93B"/>
                </a:solidFill>
              </a:rPr>
              <a:t>TAM: $</a:t>
            </a:r>
            <a:pPr indent="0" marL="0">
              <a:buNone/>
            </a:pPr>
            <a:r>
              <a:rPr lang="en-US" sz="2000" dirty="0">
                <a:solidFill>
                  <a:srgbClr val="1E293B"/>
                </a:solidFill>
              </a:rPr>
              <a:t>___B
</a:t>
            </a:r>
            <a:pPr indent="0" marL="0">
              <a:buNone/>
            </a:pPr>
            <a:r>
              <a:rPr lang="en-US" sz="2400" b="1" dirty="0">
                <a:solidFill>
                  <a:srgbClr val="1E293B"/>
                </a:solidFill>
              </a:rPr>
              <a:t>SAM: $</a:t>
            </a:r>
            <a:pPr indent="0" marL="0">
              <a:buNone/>
            </a:pPr>
            <a:r>
              <a:rPr lang="en-US" sz="2000" dirty="0">
                <a:solidFill>
                  <a:srgbClr val="1E293B"/>
                </a:solidFill>
              </a:rPr>
              <a:t>___B
</a:t>
            </a:r>
            <a:pPr indent="0" marL="0">
              <a:buNone/>
            </a:pPr>
            <a:r>
              <a:rPr lang="en-US" sz="2400" b="1" dirty="0">
                <a:solidFill>
                  <a:srgbClr val="1E293B"/>
                </a:solidFill>
              </a:rPr>
              <a:t>SOM: $</a:t>
            </a:r>
            <a:pPr indent="0" marL="0">
              <a:buNone/>
            </a:pPr>
            <a:r>
              <a:rPr lang="en-US" sz="2000" dirty="0">
                <a:solidFill>
                  <a:srgbClr val="1E293B"/>
                </a:solidFill>
              </a:rPr>
              <a:t>___B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Business Model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64748B"/>
                </a:solidFill>
              </a:rPr>
              <a:t>How you make money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Product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64748B"/>
                </a:solidFill>
              </a:rPr>
              <a:t>Product showcase and features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Traction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64748B"/>
                </a:solidFill>
              </a:rPr>
              <a:t>Key metrics and achievements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Go-to-Market Strategy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64748B"/>
                </a:solidFill>
              </a:rPr>
              <a:t>Sales and marketing approach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Competitive Landscape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64748B"/>
                </a:solidFill>
              </a:rPr>
              <a:t>Competitive positioning matrix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Pitch Deck Template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