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0B9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Product Roadmap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20__ - 20__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Q1 20__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Q1 initiatives and releases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Q2 20__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Q2 initiatives and releases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Q3 20__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Q3 initiatives and releases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Q4 20__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Q4 initiatives and releases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Timeline Overview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Visual roadmap timeline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Roadmap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