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9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</a:rPr>
              <a:t>Quarterly Business Review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24688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FFFFF"/>
                </a:solidFill>
              </a:rPr>
              <a:t>Q_ 20__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Executive Summary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Quarter overview and highlights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Goals vs Actuals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Performance against targets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Key Metrics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MQLs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57200" y="173736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563EB"/>
                </a:solidFill>
              </a:rPr>
              <a:t>___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0" y="13716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SQLs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0" y="173736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563EB"/>
                </a:solidFill>
              </a:rPr>
              <a:t>___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457200" y="2743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Opps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57200" y="310896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563EB"/>
                </a:solidFill>
              </a:rPr>
              <a:t>___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4572000" y="2743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Revenue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572000" y="310896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563EB"/>
                </a:solidFill>
              </a:rPr>
              <a:t>$___</a:t>
            </a:r>
            <a:endParaRPr 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Campaign Performance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Top performing campaigns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Channel Analysis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Performance by channel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Wins &amp; Learnings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What went well / What we learned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Next Quarter Priorities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Focus areas for upcoming quarter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Resource Needs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Budget and headcount requirements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QBR Presentation</dc:title>
  <dc:subject>PptxGenJS Presentation</dc:subject>
  <dc:creator>AI Marketing Tools</dc:creator>
  <cp:lastModifiedBy>AI Marketing Tools</cp:lastModifiedBy>
  <cp:revision>1</cp:revision>
  <dcterms:created xsi:type="dcterms:W3CDTF">2026-01-27T09:05:59Z</dcterms:created>
  <dcterms:modified xsi:type="dcterms:W3CDTF">2026-01-27T09:05:59Z</dcterms:modified>
</cp:coreProperties>
</file>