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Research Findings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Research Title | Date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Research overview and key findings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Methodology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Research approach and sample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Key Insights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Main research findings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Data Analysis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Charts and visualizations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293B"/>
                </a:solidFill>
              </a:rPr>
              <a:t>Recommendations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4572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</a:rPr>
              <a:t>Action items based on research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Findings Deck</dc:title>
  <dc:subject>PptxGenJS Presentation</dc:subject>
  <dc:creator>AI Marketing Tools</dc:creator>
  <cp:lastModifiedBy>AI Marketing Tools</cp:lastModifiedBy>
  <cp:revision>1</cp:revision>
  <dcterms:created xsi:type="dcterms:W3CDTF">2026-01-27T09:05:59Z</dcterms:created>
  <dcterms:modified xsi:type="dcterms:W3CDTF">2026-01-27T09:05:59Z</dcterms:modified>
</cp:coreProperties>
</file>