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56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Project Retrospective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[Project Name] | [Date Range]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Project Summary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Overview of what was accomplished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0B981"/>
                </a:solidFill>
              </a:rPr>
              <a:t>What Went Well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Successes and wins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F4444"/>
                </a:solidFill>
              </a:rPr>
              <a:t>What Didn't Go Well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Challenges and setbacks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Lessons Learned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Key takeaways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Metrics &amp; Results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Timeline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563EB"/>
                </a:solidFill>
              </a:rPr>
              <a:t>___% on time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0" y="1371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Budget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17373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563EB"/>
                </a:solidFill>
              </a:rPr>
              <a:t>___% on budget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Quality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563EB"/>
                </a:solidFill>
              </a:rPr>
              <a:t>___ satisfaction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0" y="2743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Scope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563EB"/>
                </a:solidFill>
              </a:rPr>
              <a:t>___ delivered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Team Feedback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the team says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Recommendations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How to improve next time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Action Items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Follow-up tasks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Retrospective Deck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