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Sales Presentation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Why Choose Us?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About Us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Company introduction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Your Challenges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Customer pain points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How we help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Benefits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Value proposition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Success Stories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Customer case studies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Investment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Pricing options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Next Steps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Let's get started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Enablement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