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9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</a:rPr>
              <a:t>Marketing Strategy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4688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</a:rPr>
              <a:t>20__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Vision &amp; Mission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563EB"/>
                </a:solidFill>
              </a:rPr>
              <a:t>Vision: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2286000" y="1371600"/>
            <a:ext cx="6400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Your vision statement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57200" y="2468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563EB"/>
                </a:solidFill>
              </a:rPr>
              <a:t>Mission: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2286000" y="2468880"/>
            <a:ext cx="6400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Your mission statement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Strategic Pillars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371600"/>
            <a:ext cx="3657600" cy="137160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371600"/>
            <a:ext cx="3657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Brand Awareness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4572000" y="1371600"/>
            <a:ext cx="3657600" cy="137160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0" y="1371600"/>
            <a:ext cx="3657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Demand Generation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457200" y="3200400"/>
            <a:ext cx="3657600" cy="137160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3200400"/>
            <a:ext cx="3657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Customer Retention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572000" y="3200400"/>
            <a:ext cx="3657600" cy="137160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0" y="3200400"/>
            <a:ext cx="3657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Product Marketing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Target Audience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Customer segments and personas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Channel Strategy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Marketing channels and tactics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Budget Allocation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Channel budget breakdown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KPIs &amp; Measurement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Key performance indicators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Presentation</dc:title>
  <dc:subject>PptxGenJS Presentation</dc:subject>
  <dc:creator>AI Marketing Tools</dc:creator>
  <cp:lastModifiedBy>AI Marketing Tools</cp:lastModifiedBy>
  <cp:revision>1</cp:revision>
  <dcterms:created xsi:type="dcterms:W3CDTF">2026-01-27T09:05:59Z</dcterms:created>
  <dcterms:modified xsi:type="dcterms:W3CDTF">2026-01-27T09:05:59Z</dcterms:modified>
</cp:coreProperties>
</file>