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[Topic Title]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Industry Insights &amp; Perspectives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Current Landscape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State of the industry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Trends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Emerging patterns and shifts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Data &amp; Insights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Research findings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Perspective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Unique point of view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Looking Ahead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Future predictions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Recommendations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to prepare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Let's Discuss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Contact us to continue the conversation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 Leadership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