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563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Training Session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</a:rPr>
              <a:t>[Training Topic]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Learning Objectives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What you will learn today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Topic Overview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Introduction and context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Key Concepts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Core principles and terminology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Best Practices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Industry standards and recommendations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Examples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Real-world applications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Practice Exercise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Hands-on activity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Q&amp;A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Questions and discussion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Resources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Further reading and tools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Training Deck</dc:title>
  <dc:subject>PptxGenJS Presentation</dc:subject>
  <dc:creator>AI Marketing Tools</dc:creator>
  <cp:lastModifiedBy>AI Marketing Tools</cp:lastModifiedBy>
  <cp:revision>1</cp:revision>
  <dcterms:created xsi:type="dcterms:W3CDTF">2026-01-27T09:05:59Z</dcterms:created>
  <dcterms:modified xsi:type="dcterms:W3CDTF">2026-01-27T09:05:59Z</dcterms:modified>
</cp:coreProperties>
</file>