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[Webinar Title]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Presenter Name | Date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Thank You!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contact@company.com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www.company.com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Agenda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we'll cover today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Introduction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Overview and context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Topic 1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Content and examples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Topic 2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Content and examples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Demo / Case Study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Practical example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Tips &amp; Best Practices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Actionable advice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Q&amp;A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Questions? Type in the chat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Resources &amp; Next Steps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Further learning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